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7"/>
  </p:notesMasterIdLst>
  <p:sldIdLst>
    <p:sldId id="256" r:id="rId2"/>
    <p:sldId id="261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A25"/>
    <a:srgbClr val="F8F8F9"/>
    <a:srgbClr val="040911"/>
    <a:srgbClr val="040912"/>
    <a:srgbClr val="070A16"/>
    <a:srgbClr val="2E333E"/>
    <a:srgbClr val="0B0C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B5277-6FB2-4D09-A003-CA92CAA9ADB9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0C917-F43F-44C1-A41F-0CA129660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00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0C917-F43F-44C1-A41F-0CA1296603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24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51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02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37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586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26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85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6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243E7-BC7E-44D7-8308-B004489DA43A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51C93-D784-42DE-9357-580026D58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54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4F287-8B4B-D8B0-EDEB-D6A896497A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6384B-954D-CF6F-7E68-36AFEDA843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mp 1">
            <a:hlinkClick r:id="" action="ppaction://media"/>
            <a:extLst>
              <a:ext uri="{FF2B5EF4-FFF2-40B4-BE49-F238E27FC236}">
                <a16:creationId xmlns:a16="http://schemas.microsoft.com/office/drawing/2014/main" id="{A81930CB-0251-6C68-CA7F-571B69427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991562C-41E0-8DB3-B20B-9094DF1FB3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0" r="30353"/>
          <a:stretch/>
        </p:blipFill>
        <p:spPr>
          <a:xfrm>
            <a:off x="6842149" y="-190234"/>
            <a:ext cx="5918133" cy="704823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2461E467-29A4-097D-E9BE-C8BA7BED3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3" y="729115"/>
            <a:ext cx="8020440" cy="46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991562C-41E0-8DB3-B20B-9094DF1FB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6EF8BC-9565-6BA2-7593-709D2466B56F}"/>
              </a:ext>
            </a:extLst>
          </p:cNvPr>
          <p:cNvSpPr/>
          <p:nvPr/>
        </p:nvSpPr>
        <p:spPr>
          <a:xfrm>
            <a:off x="838200" y="252497"/>
            <a:ext cx="10515600" cy="6353006"/>
          </a:xfrm>
          <a:prstGeom prst="rect">
            <a:avLst/>
          </a:prstGeom>
          <a:gradFill>
            <a:gsLst>
              <a:gs pos="2000">
                <a:srgbClr val="151A25">
                  <a:alpha val="69000"/>
                  <a:lumMod val="0"/>
                </a:srgbClr>
              </a:gs>
              <a:gs pos="100000">
                <a:srgbClr val="040911"/>
              </a:gs>
            </a:gsLst>
            <a:lin ang="5400000" scaled="1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ADF0C92-157D-A545-90D5-5F89F049C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8811"/>
            <a:ext cx="10515600" cy="624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716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991562C-41E0-8DB3-B20B-9094DF1FB3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9" b="26763"/>
          <a:stretch/>
        </p:blipFill>
        <p:spPr>
          <a:xfrm>
            <a:off x="20" y="-1914085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83DF105-8108-4BB1-7266-4ECD9A0C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3122179"/>
            <a:ext cx="10515600" cy="132556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1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B2D7493-F002-D19D-9194-5D79F2D83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74" y="318653"/>
            <a:ext cx="3734014" cy="8534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WELCOMR</a:t>
            </a:r>
          </a:p>
        </p:txBody>
      </p:sp>
      <p:pic>
        <p:nvPicPr>
          <p:cNvPr id="5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991562C-41E0-8DB3-B20B-9094DF1FB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3" r="26596"/>
          <a:stretch/>
        </p:blipFill>
        <p:spPr>
          <a:xfrm>
            <a:off x="6323083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4990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2</Words>
  <Application>Microsoft Office PowerPoint</Application>
  <PresentationFormat>Widescreen</PresentationFormat>
  <Paragraphs>2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WELCOMR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Ahsan Bilal</dc:creator>
  <cp:lastModifiedBy>Ahsan Bilal</cp:lastModifiedBy>
  <cp:revision>5</cp:revision>
  <dcterms:created xsi:type="dcterms:W3CDTF">2022-05-29T14:59:23Z</dcterms:created>
  <dcterms:modified xsi:type="dcterms:W3CDTF">2022-05-29T21:51:15Z</dcterms:modified>
</cp:coreProperties>
</file>

<file path=docProps/thumbnail.jpeg>
</file>